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72" r:id="rId26"/>
    <p:sldId id="274" r:id="rId27"/>
    <p:sldId id="275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/>
    <p:restoredTop sz="94686"/>
  </p:normalViewPr>
  <p:slideViewPr>
    <p:cSldViewPr snapToGrid="0">
      <p:cViewPr varScale="1">
        <p:scale>
          <a:sx n="91" d="100"/>
          <a:sy n="91" d="100"/>
        </p:scale>
        <p:origin x="19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ABB86C-7797-67C0-48A3-5CA9A380F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827B49-96C9-2226-2C41-464038E92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4B0463-BF6E-5F79-FE64-7BC115DDA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2290-EE7C-A04C-ABEE-5FB41E5E7364}" type="datetimeFigureOut">
              <a:rPr kumimoji="1" lang="zh-CN" altLang="en-US" smtClean="0"/>
              <a:t>2025/4/21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4E4FB6-23E5-1769-89C8-F96ADB9F1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376C0B-69A7-25CD-1D03-2DBA89210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43D20-4FB4-B84A-974B-68D907724D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6902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5AC50-A650-5712-1901-6CBF238EE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3E59245-DDC0-6178-2877-0AA7C52F0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18A6FE-6A8D-E9A7-CC03-19BE67B12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2290-EE7C-A04C-ABEE-5FB41E5E7364}" type="datetimeFigureOut">
              <a:rPr kumimoji="1" lang="zh-CN" altLang="en-US" smtClean="0"/>
              <a:t>2025/4/21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5FB6C5-CDE1-B1B9-9C0E-FA15ADBB0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BA7890-1012-2803-53F8-9B34BC20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43D20-4FB4-B84A-974B-68D907724D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1906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296EA5A-986A-4EB8-10B1-64A4D62A4E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C8D630-A905-FF7B-7B0B-1EE803A364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6DB42C-5A07-3EB6-1BEC-3DDAAFF06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2290-EE7C-A04C-ABEE-5FB41E5E7364}" type="datetimeFigureOut">
              <a:rPr kumimoji="1" lang="zh-CN" altLang="en-US" smtClean="0"/>
              <a:t>2025/4/21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6CB876-5B80-EFF4-B200-55A5B010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1F0F44-CDA2-F28A-09BF-C760A7A55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43D20-4FB4-B84A-974B-68D907724D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1907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27D079-0DF4-DA8C-9561-BC21C43E2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C7D154-134E-EC14-4BF1-4B5B9F66B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51C54C-F079-8E7F-B6F7-0DE5DA204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2290-EE7C-A04C-ABEE-5FB41E5E7364}" type="datetimeFigureOut">
              <a:rPr kumimoji="1" lang="zh-CN" altLang="en-US" smtClean="0"/>
              <a:t>2025/4/21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116C77-05D0-8E33-A07A-8EA0DDC1E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DB45B5-17DE-6594-269F-427C77B07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43D20-4FB4-B84A-974B-68D907724D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3007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22CE1D-F84A-1418-D3B3-E5D99CB8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0B3F05-9BEF-CD3B-432C-DBA30B8BC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7F0121-50DE-B825-0178-C7B7B2A7E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2290-EE7C-A04C-ABEE-5FB41E5E7364}" type="datetimeFigureOut">
              <a:rPr kumimoji="1" lang="zh-CN" altLang="en-US" smtClean="0"/>
              <a:t>2025/4/21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6AE3D9-0D92-12C2-9FDE-BC94FD4A5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0A70E4-B940-9C6B-A417-3E0697AFE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43D20-4FB4-B84A-974B-68D907724D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3184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AF672-7246-CE15-34F5-8C976CEB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6E4716-D7C7-5D2C-C3C0-895B463E2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53EE33-4DD6-5BC7-13D7-66016B30A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34AF62-C9CB-FC20-F955-951BEB8C4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2290-EE7C-A04C-ABEE-5FB41E5E7364}" type="datetimeFigureOut">
              <a:rPr kumimoji="1" lang="zh-CN" altLang="en-US" smtClean="0"/>
              <a:t>2025/4/21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0EA5AD-7D5E-ED01-5044-875177721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4C9503-2936-ED97-7A24-D7BDE2305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43D20-4FB4-B84A-974B-68D907724D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3392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139E4-083E-611B-5DD2-264C341F3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1BEECC-0248-1946-9495-47DDD0B74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4E58DA-A752-64A0-055E-06D800DF1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E0A8B24-629D-A621-CFA8-59D71F4D01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0752551-890D-82AD-F4EE-11979F561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F1CBF96-9B8A-10C8-718C-C8A93F402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2290-EE7C-A04C-ABEE-5FB41E5E7364}" type="datetimeFigureOut">
              <a:rPr kumimoji="1" lang="zh-CN" altLang="en-US" smtClean="0"/>
              <a:t>2025/4/21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009B73-B316-77DF-A3C2-E64D2F517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09B38D5-A422-DA74-A510-BC36C780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43D20-4FB4-B84A-974B-68D907724D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1932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CF23E-8EE8-7467-E005-25E9D4971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23476F-6235-B658-D04F-4800E3D62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2290-EE7C-A04C-ABEE-5FB41E5E7364}" type="datetimeFigureOut">
              <a:rPr kumimoji="1" lang="zh-CN" altLang="en-US" smtClean="0"/>
              <a:t>2025/4/21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8A5837-AF4C-6F4F-AB16-6C00218CC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537BF0-F398-5226-B88C-37F20251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43D20-4FB4-B84A-974B-68D907724D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877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FEEA5F8-2E50-15C8-52CC-647025942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2290-EE7C-A04C-ABEE-5FB41E5E7364}" type="datetimeFigureOut">
              <a:rPr kumimoji="1" lang="zh-CN" altLang="en-US" smtClean="0"/>
              <a:t>2025/4/21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008CAA7-9CDA-452D-657E-23847E37E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50E081-E105-A8C0-407C-AFB17628A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43D20-4FB4-B84A-974B-68D907724D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6697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DB9D6D-2C10-033B-E3CA-2220C00AC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B8CDDE-73E5-B73C-0A36-BE0753C8C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B6E31C-71A2-3C1E-E4D9-67EF4A87D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A52D36-9D1A-3C1B-EA7F-DFFD3BD23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2290-EE7C-A04C-ABEE-5FB41E5E7364}" type="datetimeFigureOut">
              <a:rPr kumimoji="1" lang="zh-CN" altLang="en-US" smtClean="0"/>
              <a:t>2025/4/21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D463BB-F5D2-615B-6530-FFADC3D7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71D1DE-A27B-97E0-DEDD-3996F93C4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43D20-4FB4-B84A-974B-68D907724D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10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20A8A9-656D-7707-F1D8-FD09002C8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B966AC2-C464-5652-A27B-666F7C2DC6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4FEC7F-66AB-A846-F8D1-6EBCCB68D1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8F8B52-5F84-4023-6D48-9E55EEC34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2290-EE7C-A04C-ABEE-5FB41E5E7364}" type="datetimeFigureOut">
              <a:rPr kumimoji="1" lang="zh-CN" altLang="en-US" smtClean="0"/>
              <a:t>2025/4/21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49936D-BD18-19A7-B65D-0E20B2C28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025405-A1B4-5A89-B9E4-4CE600D5A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43D20-4FB4-B84A-974B-68D907724D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090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95D55D6-DD39-FFAE-DAD8-AD01D988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FF169B-C5EE-3B67-9813-5912C4C17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661968-04B8-740E-E82E-65173ED23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B12290-EE7C-A04C-ABEE-5FB41E5E7364}" type="datetimeFigureOut">
              <a:rPr kumimoji="1" lang="zh-CN" altLang="en-US" smtClean="0"/>
              <a:t>2025/4/21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8463BD-CB25-7349-2ED0-2DF0544292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678EEC-2163-33BF-6E8F-5CF7EAD48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B43D20-4FB4-B84A-974B-68D907724D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659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8940B-BAA7-514F-1B69-AA7857DDC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148D46-C899-2456-884E-C9A946B94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45899"/>
            <a:ext cx="10456985" cy="625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04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47B1EF-B387-4967-E508-FE665F860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DB533DD-42AC-4DFD-BF90-334727EC0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02" y="643466"/>
            <a:ext cx="1031679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23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836B94-E614-78B5-373D-E239774BD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E55EF8-F337-F008-4BD6-401DA3378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63" y="643466"/>
            <a:ext cx="964687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77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34BF88-4CAF-6D83-615B-9EC86E48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947F4C9-184B-F855-E1D8-9088958E6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7" y="643466"/>
            <a:ext cx="105612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88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A6B2DF-339B-655E-F19F-436FF4420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EC724F-DF14-3AAC-0298-6A76CF8AA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11783"/>
            <a:ext cx="10905066" cy="523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87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47E969-9099-ABA2-CED4-6200567F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A9C8A8-952C-2495-8BC7-66D6097B3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63" y="643466"/>
            <a:ext cx="964687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45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FCF57C-7B75-EF80-4845-167559801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F2BBE1-5E08-8861-9D0F-F9E0E3F7A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8" y="643466"/>
            <a:ext cx="100379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0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815CE-A11D-08BF-70DB-DFE466AE0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38EC500-82E1-D760-925A-3B35DFAC5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093" y="16055"/>
            <a:ext cx="8636390" cy="36047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E0176E0-2B7B-44E3-DE0A-539C95534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8" y="3576867"/>
            <a:ext cx="5016652" cy="223308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38ACBED-E6A8-3626-8370-120330281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814" y="4056911"/>
            <a:ext cx="7379677" cy="16317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4C0343-9673-D1C9-353C-C0A92F589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825" y="5758989"/>
            <a:ext cx="7772400" cy="110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00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ECB0C3C-EB23-D0BC-E87C-34DB1FFE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76" y="439990"/>
            <a:ext cx="10750062" cy="597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99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2F01F-4115-437B-3DDF-8688504E0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F459D6-155F-814C-DBB8-40209C451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4" y="643467"/>
            <a:ext cx="10870371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4872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962EF-034C-F27E-2D9C-29E78B761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C860B8-194C-EA8F-B951-C32F4F7B7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04" y="643466"/>
            <a:ext cx="1071359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1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3A7851-5AAF-1787-2CBA-C7CB687E3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CA3252-5109-D9F3-E2A0-F21F6F14A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76" y="643466"/>
            <a:ext cx="1026924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62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DF086-ADF7-D049-0D40-2CE5B8D8D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0FA42E-5094-39F6-0BF2-CC22268D0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7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90470-B1E7-A0EF-2DBA-D97B83DBD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E961E6F-5099-A8DF-F33F-F73133A3A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95" y="643466"/>
            <a:ext cx="104132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57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52CCD-18FD-D75B-8C68-33E56696B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6864397-2D75-4FB1-4A72-8BF1EBD4E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734"/>
            <a:ext cx="10905066" cy="54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63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8CF98-92F4-D51B-978B-2222A2FA7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A0EF3B-6B2B-D5B5-3CC2-7A121E029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66310"/>
            <a:ext cx="10905066" cy="51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34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05DD9-AC51-2D10-73A9-484A92C33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D37AFE-745D-A948-63EE-C7858D20C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43628"/>
            <a:ext cx="10905066" cy="537074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F8C93A3-2D16-8E5E-6900-0E2E7B2C688B}"/>
              </a:ext>
            </a:extLst>
          </p:cNvPr>
          <p:cNvSpPr txBox="1"/>
          <p:nvPr/>
        </p:nvSpPr>
        <p:spPr>
          <a:xfrm>
            <a:off x="4780883" y="860859"/>
            <a:ext cx="47756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数组动态扩容</a:t>
            </a:r>
            <a:endParaRPr kumimoji="1" lang="en-US" altLang="zh-CN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默认初始容量为</a:t>
            </a:r>
            <a:r>
              <a:rPr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​</a:t>
            </a:r>
            <a:endParaRPr lang="en-US" altLang="zh-CN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维护</a:t>
            </a:r>
            <a:r>
              <a:rPr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size</a:t>
            </a:r>
            <a:r>
              <a:rPr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字段记录当前元素数量</a:t>
            </a:r>
            <a:endParaRPr lang="en-US" altLang="zh-CN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dirty="0" err="1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Arrays.copyOf</a:t>
            </a:r>
            <a:r>
              <a:rPr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创建新数组并复制数据</a:t>
            </a:r>
          </a:p>
        </p:txBody>
      </p:sp>
    </p:spTree>
    <p:extLst>
      <p:ext uri="{BB962C8B-B14F-4D97-AF65-F5344CB8AC3E}">
        <p14:creationId xmlns:p14="http://schemas.microsoft.com/office/powerpoint/2010/main" val="60779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AFC33-F3D9-7365-AC64-A57EA8C6F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F082733-FF67-6ACD-D89E-B065A0207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10" y="649067"/>
            <a:ext cx="8126437" cy="588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80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FD873-5771-06EF-EBFD-1A7755C70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4747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6F5A9-2274-545C-43EE-CF83D7C43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B6098C-D65D-C6D3-264C-7C842729A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93" y="-28135"/>
            <a:ext cx="8988084" cy="220546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8DE708C-D7A0-694D-0D1A-968FC9F6E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21" y="2177326"/>
            <a:ext cx="7772400" cy="422810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B3AA4EF-3BD4-098F-E841-6423CE909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521" y="6152090"/>
            <a:ext cx="7772400" cy="50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69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888302-9D77-3E96-82DB-9B622E890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395C0E7-E3EF-CA80-C0CC-3E57F1553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76" y="643466"/>
            <a:ext cx="1026924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48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F7E476-E0D0-A1CA-6DC7-F4EC2AFF9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2411D46-EFD0-983C-59EC-EF23025DA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39" y="643466"/>
            <a:ext cx="973112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14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67B22B-B3C4-6F03-0762-9E89476C5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54A24F-EAB5-0AE8-694E-3E992CD77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3" y="643466"/>
            <a:ext cx="1061155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48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318588-5D41-698D-EF4D-929ECDFDC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719291A-997F-FE96-1318-5EC682FA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93" y="643466"/>
            <a:ext cx="1012921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56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CCA2EA-39E3-2AE2-9B3C-C2515BB32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15F563-B2C2-103C-37F0-698E9923C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676" y="643466"/>
            <a:ext cx="940264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97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D4B213-E756-CD08-3CEF-B38796588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D4B8FF7-7C39-5EDB-48A5-0CC1154A6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2" y="643466"/>
            <a:ext cx="108703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02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06B61A-B224-4AFC-4E21-28FCBE7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F2AF1F-0DF3-5E82-952B-6CF3A18A4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28" y="643466"/>
            <a:ext cx="102221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18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28</Words>
  <Application>Microsoft Macintosh PowerPoint</Application>
  <PresentationFormat>宽屏</PresentationFormat>
  <Paragraphs>4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user</dc:creator>
  <cp:lastModifiedBy>office user</cp:lastModifiedBy>
  <cp:revision>5</cp:revision>
  <dcterms:created xsi:type="dcterms:W3CDTF">2025-04-21T12:15:38Z</dcterms:created>
  <dcterms:modified xsi:type="dcterms:W3CDTF">2025-04-21T12:44:20Z</dcterms:modified>
</cp:coreProperties>
</file>